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005263" cy="1719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4660"/>
  </p:normalViewPr>
  <p:slideViewPr>
    <p:cSldViewPr snapToGrid="0">
      <p:cViewPr>
        <p:scale>
          <a:sx n="118" d="100"/>
          <a:sy n="118" d="100"/>
        </p:scale>
        <p:origin x="3492" y="18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658" y="281370"/>
            <a:ext cx="3003947" cy="598558"/>
          </a:xfrm>
        </p:spPr>
        <p:txBody>
          <a:bodyPr anchor="b"/>
          <a:lstStyle>
            <a:lvl1pPr algn="ctr">
              <a:defRPr sz="15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58" y="903011"/>
            <a:ext cx="3003947" cy="415090"/>
          </a:xfrm>
        </p:spPr>
        <p:txBody>
          <a:bodyPr/>
          <a:lstStyle>
            <a:lvl1pPr marL="0" indent="0" algn="ctr">
              <a:buNone/>
              <a:defRPr sz="602"/>
            </a:lvl1pPr>
            <a:lvl2pPr marL="114620" indent="0" algn="ctr">
              <a:buNone/>
              <a:defRPr sz="501"/>
            </a:lvl2pPr>
            <a:lvl3pPr marL="229240" indent="0" algn="ctr">
              <a:buNone/>
              <a:defRPr sz="451"/>
            </a:lvl3pPr>
            <a:lvl4pPr marL="343860" indent="0" algn="ctr">
              <a:buNone/>
              <a:defRPr sz="401"/>
            </a:lvl4pPr>
            <a:lvl5pPr marL="458480" indent="0" algn="ctr">
              <a:buNone/>
              <a:defRPr sz="401"/>
            </a:lvl5pPr>
            <a:lvl6pPr marL="573100" indent="0" algn="ctr">
              <a:buNone/>
              <a:defRPr sz="401"/>
            </a:lvl6pPr>
            <a:lvl7pPr marL="687720" indent="0" algn="ctr">
              <a:buNone/>
              <a:defRPr sz="401"/>
            </a:lvl7pPr>
            <a:lvl8pPr marL="802340" indent="0" algn="ctr">
              <a:buNone/>
              <a:defRPr sz="401"/>
            </a:lvl8pPr>
            <a:lvl9pPr marL="916960" indent="0" algn="ctr">
              <a:buNone/>
              <a:defRPr sz="4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2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4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66266" y="91535"/>
            <a:ext cx="863635" cy="14569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5362" y="91535"/>
            <a:ext cx="2540839" cy="14569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0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9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76" y="428622"/>
            <a:ext cx="3454539" cy="715166"/>
          </a:xfrm>
        </p:spPr>
        <p:txBody>
          <a:bodyPr anchor="b"/>
          <a:lstStyle>
            <a:lvl1pPr>
              <a:defRPr sz="15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3276" y="1150553"/>
            <a:ext cx="3454539" cy="376089"/>
          </a:xfrm>
        </p:spPr>
        <p:txBody>
          <a:bodyPr/>
          <a:lstStyle>
            <a:lvl1pPr marL="0" indent="0">
              <a:buNone/>
              <a:defRPr sz="602">
                <a:solidFill>
                  <a:schemeClr val="tx1">
                    <a:tint val="75000"/>
                  </a:schemeClr>
                </a:solidFill>
              </a:defRPr>
            </a:lvl1pPr>
            <a:lvl2pPr marL="114620" indent="0">
              <a:buNone/>
              <a:defRPr sz="501">
                <a:solidFill>
                  <a:schemeClr val="tx1">
                    <a:tint val="75000"/>
                  </a:schemeClr>
                </a:solidFill>
              </a:defRPr>
            </a:lvl2pPr>
            <a:lvl3pPr marL="229240" indent="0">
              <a:buNone/>
              <a:defRPr sz="451">
                <a:solidFill>
                  <a:schemeClr val="tx1">
                    <a:tint val="75000"/>
                  </a:schemeClr>
                </a:solidFill>
              </a:defRPr>
            </a:lvl3pPr>
            <a:lvl4pPr marL="343860" indent="0">
              <a:buNone/>
              <a:defRPr sz="401">
                <a:solidFill>
                  <a:schemeClr val="tx1">
                    <a:tint val="75000"/>
                  </a:schemeClr>
                </a:solidFill>
              </a:defRPr>
            </a:lvl4pPr>
            <a:lvl5pPr marL="458480" indent="0">
              <a:buNone/>
              <a:defRPr sz="401">
                <a:solidFill>
                  <a:schemeClr val="tx1">
                    <a:tint val="75000"/>
                  </a:schemeClr>
                </a:solidFill>
              </a:defRPr>
            </a:lvl5pPr>
            <a:lvl6pPr marL="573100" indent="0">
              <a:buNone/>
              <a:defRPr sz="401">
                <a:solidFill>
                  <a:schemeClr val="tx1">
                    <a:tint val="75000"/>
                  </a:schemeClr>
                </a:solidFill>
              </a:defRPr>
            </a:lvl6pPr>
            <a:lvl7pPr marL="687720" indent="0">
              <a:buNone/>
              <a:defRPr sz="401">
                <a:solidFill>
                  <a:schemeClr val="tx1">
                    <a:tint val="75000"/>
                  </a:schemeClr>
                </a:solidFill>
              </a:defRPr>
            </a:lvl7pPr>
            <a:lvl8pPr marL="802340" indent="0">
              <a:buNone/>
              <a:defRPr sz="401">
                <a:solidFill>
                  <a:schemeClr val="tx1">
                    <a:tint val="75000"/>
                  </a:schemeClr>
                </a:solidFill>
              </a:defRPr>
            </a:lvl8pPr>
            <a:lvl9pPr marL="916960" indent="0">
              <a:buNone/>
              <a:defRPr sz="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4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5362" y="457674"/>
            <a:ext cx="1702237" cy="1090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27664" y="457674"/>
            <a:ext cx="1702237" cy="1090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84" y="91535"/>
            <a:ext cx="3454539" cy="3323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884" y="421458"/>
            <a:ext cx="1694414" cy="206550"/>
          </a:xfrm>
        </p:spPr>
        <p:txBody>
          <a:bodyPr anchor="b"/>
          <a:lstStyle>
            <a:lvl1pPr marL="0" indent="0">
              <a:buNone/>
              <a:defRPr sz="602" b="1"/>
            </a:lvl1pPr>
            <a:lvl2pPr marL="114620" indent="0">
              <a:buNone/>
              <a:defRPr sz="501" b="1"/>
            </a:lvl2pPr>
            <a:lvl3pPr marL="229240" indent="0">
              <a:buNone/>
              <a:defRPr sz="451" b="1"/>
            </a:lvl3pPr>
            <a:lvl4pPr marL="343860" indent="0">
              <a:buNone/>
              <a:defRPr sz="401" b="1"/>
            </a:lvl4pPr>
            <a:lvl5pPr marL="458480" indent="0">
              <a:buNone/>
              <a:defRPr sz="401" b="1"/>
            </a:lvl5pPr>
            <a:lvl6pPr marL="573100" indent="0">
              <a:buNone/>
              <a:defRPr sz="401" b="1"/>
            </a:lvl6pPr>
            <a:lvl7pPr marL="687720" indent="0">
              <a:buNone/>
              <a:defRPr sz="401" b="1"/>
            </a:lvl7pPr>
            <a:lvl8pPr marL="802340" indent="0">
              <a:buNone/>
              <a:defRPr sz="401" b="1"/>
            </a:lvl8pPr>
            <a:lvl9pPr marL="916960" indent="0">
              <a:buNone/>
              <a:defRPr sz="4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5884" y="628009"/>
            <a:ext cx="1694414" cy="923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27665" y="421458"/>
            <a:ext cx="1702758" cy="206550"/>
          </a:xfrm>
        </p:spPr>
        <p:txBody>
          <a:bodyPr anchor="b"/>
          <a:lstStyle>
            <a:lvl1pPr marL="0" indent="0">
              <a:buNone/>
              <a:defRPr sz="602" b="1"/>
            </a:lvl1pPr>
            <a:lvl2pPr marL="114620" indent="0">
              <a:buNone/>
              <a:defRPr sz="501" b="1"/>
            </a:lvl2pPr>
            <a:lvl3pPr marL="229240" indent="0">
              <a:buNone/>
              <a:defRPr sz="451" b="1"/>
            </a:lvl3pPr>
            <a:lvl4pPr marL="343860" indent="0">
              <a:buNone/>
              <a:defRPr sz="401" b="1"/>
            </a:lvl4pPr>
            <a:lvl5pPr marL="458480" indent="0">
              <a:buNone/>
              <a:defRPr sz="401" b="1"/>
            </a:lvl5pPr>
            <a:lvl6pPr marL="573100" indent="0">
              <a:buNone/>
              <a:defRPr sz="401" b="1"/>
            </a:lvl6pPr>
            <a:lvl7pPr marL="687720" indent="0">
              <a:buNone/>
              <a:defRPr sz="401" b="1"/>
            </a:lvl7pPr>
            <a:lvl8pPr marL="802340" indent="0">
              <a:buNone/>
              <a:defRPr sz="401" b="1"/>
            </a:lvl8pPr>
            <a:lvl9pPr marL="916960" indent="0">
              <a:buNone/>
              <a:defRPr sz="4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7665" y="628009"/>
            <a:ext cx="1702758" cy="923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7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84" y="114618"/>
            <a:ext cx="1291801" cy="401161"/>
          </a:xfrm>
        </p:spPr>
        <p:txBody>
          <a:bodyPr anchor="b"/>
          <a:lstStyle>
            <a:lvl1pPr>
              <a:defRPr sz="8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759" y="247542"/>
            <a:ext cx="2027664" cy="1221791"/>
          </a:xfrm>
        </p:spPr>
        <p:txBody>
          <a:bodyPr/>
          <a:lstStyle>
            <a:lvl1pPr>
              <a:defRPr sz="802"/>
            </a:lvl1pPr>
            <a:lvl2pPr>
              <a:defRPr sz="702"/>
            </a:lvl2pPr>
            <a:lvl3pPr>
              <a:defRPr sz="602"/>
            </a:lvl3pPr>
            <a:lvl4pPr>
              <a:defRPr sz="501"/>
            </a:lvl4pPr>
            <a:lvl5pPr>
              <a:defRPr sz="501"/>
            </a:lvl5pPr>
            <a:lvl6pPr>
              <a:defRPr sz="501"/>
            </a:lvl6pPr>
            <a:lvl7pPr>
              <a:defRPr sz="501"/>
            </a:lvl7pPr>
            <a:lvl8pPr>
              <a:defRPr sz="501"/>
            </a:lvl8pPr>
            <a:lvl9pPr>
              <a:defRPr sz="5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884" y="515779"/>
            <a:ext cx="1291801" cy="955544"/>
          </a:xfrm>
        </p:spPr>
        <p:txBody>
          <a:bodyPr/>
          <a:lstStyle>
            <a:lvl1pPr marL="0" indent="0">
              <a:buNone/>
              <a:defRPr sz="401"/>
            </a:lvl1pPr>
            <a:lvl2pPr marL="114620" indent="0">
              <a:buNone/>
              <a:defRPr sz="351"/>
            </a:lvl2pPr>
            <a:lvl3pPr marL="229240" indent="0">
              <a:buNone/>
              <a:defRPr sz="301"/>
            </a:lvl3pPr>
            <a:lvl4pPr marL="343860" indent="0">
              <a:buNone/>
              <a:defRPr sz="251"/>
            </a:lvl4pPr>
            <a:lvl5pPr marL="458480" indent="0">
              <a:buNone/>
              <a:defRPr sz="251"/>
            </a:lvl5pPr>
            <a:lvl6pPr marL="573100" indent="0">
              <a:buNone/>
              <a:defRPr sz="251"/>
            </a:lvl6pPr>
            <a:lvl7pPr marL="687720" indent="0">
              <a:buNone/>
              <a:defRPr sz="251"/>
            </a:lvl7pPr>
            <a:lvl8pPr marL="802340" indent="0">
              <a:buNone/>
              <a:defRPr sz="251"/>
            </a:lvl8pPr>
            <a:lvl9pPr marL="916960" indent="0">
              <a:buNone/>
              <a:defRPr sz="2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0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84" y="114618"/>
            <a:ext cx="1291801" cy="401161"/>
          </a:xfrm>
        </p:spPr>
        <p:txBody>
          <a:bodyPr anchor="b"/>
          <a:lstStyle>
            <a:lvl1pPr>
              <a:defRPr sz="8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02759" y="247542"/>
            <a:ext cx="2027664" cy="1221791"/>
          </a:xfrm>
        </p:spPr>
        <p:txBody>
          <a:bodyPr anchor="t"/>
          <a:lstStyle>
            <a:lvl1pPr marL="0" indent="0">
              <a:buNone/>
              <a:defRPr sz="802"/>
            </a:lvl1pPr>
            <a:lvl2pPr marL="114620" indent="0">
              <a:buNone/>
              <a:defRPr sz="702"/>
            </a:lvl2pPr>
            <a:lvl3pPr marL="229240" indent="0">
              <a:buNone/>
              <a:defRPr sz="602"/>
            </a:lvl3pPr>
            <a:lvl4pPr marL="343860" indent="0">
              <a:buNone/>
              <a:defRPr sz="501"/>
            </a:lvl4pPr>
            <a:lvl5pPr marL="458480" indent="0">
              <a:buNone/>
              <a:defRPr sz="501"/>
            </a:lvl5pPr>
            <a:lvl6pPr marL="573100" indent="0">
              <a:buNone/>
              <a:defRPr sz="501"/>
            </a:lvl6pPr>
            <a:lvl7pPr marL="687720" indent="0">
              <a:buNone/>
              <a:defRPr sz="501"/>
            </a:lvl7pPr>
            <a:lvl8pPr marL="802340" indent="0">
              <a:buNone/>
              <a:defRPr sz="501"/>
            </a:lvl8pPr>
            <a:lvl9pPr marL="916960" indent="0">
              <a:buNone/>
              <a:defRPr sz="50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884" y="515779"/>
            <a:ext cx="1291801" cy="955544"/>
          </a:xfrm>
        </p:spPr>
        <p:txBody>
          <a:bodyPr/>
          <a:lstStyle>
            <a:lvl1pPr marL="0" indent="0">
              <a:buNone/>
              <a:defRPr sz="401"/>
            </a:lvl1pPr>
            <a:lvl2pPr marL="114620" indent="0">
              <a:buNone/>
              <a:defRPr sz="351"/>
            </a:lvl2pPr>
            <a:lvl3pPr marL="229240" indent="0">
              <a:buNone/>
              <a:defRPr sz="301"/>
            </a:lvl3pPr>
            <a:lvl4pPr marL="343860" indent="0">
              <a:buNone/>
              <a:defRPr sz="251"/>
            </a:lvl4pPr>
            <a:lvl5pPr marL="458480" indent="0">
              <a:buNone/>
              <a:defRPr sz="251"/>
            </a:lvl5pPr>
            <a:lvl6pPr marL="573100" indent="0">
              <a:buNone/>
              <a:defRPr sz="251"/>
            </a:lvl6pPr>
            <a:lvl7pPr marL="687720" indent="0">
              <a:buNone/>
              <a:defRPr sz="251"/>
            </a:lvl7pPr>
            <a:lvl8pPr marL="802340" indent="0">
              <a:buNone/>
              <a:defRPr sz="251"/>
            </a:lvl8pPr>
            <a:lvl9pPr marL="916960" indent="0">
              <a:buNone/>
              <a:defRPr sz="2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7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5362" y="91535"/>
            <a:ext cx="3454539" cy="332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362" y="457674"/>
            <a:ext cx="3454539" cy="109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5362" y="1593502"/>
            <a:ext cx="901184" cy="91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2B4D-B215-4D45-BC9C-5B24C165E6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6744" y="1593502"/>
            <a:ext cx="1351776" cy="91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28717" y="1593502"/>
            <a:ext cx="901184" cy="915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46AE9-C2C3-4598-9989-A686B494B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29240" rtl="0" eaLnBrk="1" latinLnBrk="0" hangingPunct="1">
        <a:lnSpc>
          <a:spcPct val="90000"/>
        </a:lnSpc>
        <a:spcBef>
          <a:spcPct val="0"/>
        </a:spcBef>
        <a:buNone/>
        <a:defRPr sz="11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310" indent="-57310" algn="l" defTabSz="229240" rtl="0" eaLnBrk="1" latinLnBrk="0" hangingPunct="1">
        <a:lnSpc>
          <a:spcPct val="90000"/>
        </a:lnSpc>
        <a:spcBef>
          <a:spcPts val="251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1930" indent="-57310" algn="l" defTabSz="22924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602" kern="1200">
          <a:solidFill>
            <a:schemeClr val="tx1"/>
          </a:solidFill>
          <a:latin typeface="+mn-lt"/>
          <a:ea typeface="+mn-ea"/>
          <a:cs typeface="+mn-cs"/>
        </a:defRPr>
      </a:lvl2pPr>
      <a:lvl3pPr marL="286550" indent="-57310" algn="l" defTabSz="22924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501" kern="1200">
          <a:solidFill>
            <a:schemeClr val="tx1"/>
          </a:solidFill>
          <a:latin typeface="+mn-lt"/>
          <a:ea typeface="+mn-ea"/>
          <a:cs typeface="+mn-cs"/>
        </a:defRPr>
      </a:lvl3pPr>
      <a:lvl4pPr marL="401170" indent="-57310" algn="l" defTabSz="22924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1" kern="1200">
          <a:solidFill>
            <a:schemeClr val="tx1"/>
          </a:solidFill>
          <a:latin typeface="+mn-lt"/>
          <a:ea typeface="+mn-ea"/>
          <a:cs typeface="+mn-cs"/>
        </a:defRPr>
      </a:lvl4pPr>
      <a:lvl5pPr marL="515790" indent="-57310" algn="l" defTabSz="22924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1" kern="1200">
          <a:solidFill>
            <a:schemeClr val="tx1"/>
          </a:solidFill>
          <a:latin typeface="+mn-lt"/>
          <a:ea typeface="+mn-ea"/>
          <a:cs typeface="+mn-cs"/>
        </a:defRPr>
      </a:lvl5pPr>
      <a:lvl6pPr marL="630410" indent="-57310" algn="l" defTabSz="22924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1" kern="1200">
          <a:solidFill>
            <a:schemeClr val="tx1"/>
          </a:solidFill>
          <a:latin typeface="+mn-lt"/>
          <a:ea typeface="+mn-ea"/>
          <a:cs typeface="+mn-cs"/>
        </a:defRPr>
      </a:lvl6pPr>
      <a:lvl7pPr marL="745030" indent="-57310" algn="l" defTabSz="22924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1" kern="1200">
          <a:solidFill>
            <a:schemeClr val="tx1"/>
          </a:solidFill>
          <a:latin typeface="+mn-lt"/>
          <a:ea typeface="+mn-ea"/>
          <a:cs typeface="+mn-cs"/>
        </a:defRPr>
      </a:lvl7pPr>
      <a:lvl8pPr marL="859650" indent="-57310" algn="l" defTabSz="22924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1" kern="1200">
          <a:solidFill>
            <a:schemeClr val="tx1"/>
          </a:solidFill>
          <a:latin typeface="+mn-lt"/>
          <a:ea typeface="+mn-ea"/>
          <a:cs typeface="+mn-cs"/>
        </a:defRPr>
      </a:lvl8pPr>
      <a:lvl9pPr marL="974270" indent="-57310" algn="l" defTabSz="22924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9240" rtl="0" eaLnBrk="1" latinLnBrk="0" hangingPunct="1">
        <a:defRPr sz="451" kern="1200">
          <a:solidFill>
            <a:schemeClr val="tx1"/>
          </a:solidFill>
          <a:latin typeface="+mn-lt"/>
          <a:ea typeface="+mn-ea"/>
          <a:cs typeface="+mn-cs"/>
        </a:defRPr>
      </a:lvl1pPr>
      <a:lvl2pPr marL="114620" algn="l" defTabSz="229240" rtl="0" eaLnBrk="1" latinLnBrk="0" hangingPunct="1">
        <a:defRPr sz="451" kern="1200">
          <a:solidFill>
            <a:schemeClr val="tx1"/>
          </a:solidFill>
          <a:latin typeface="+mn-lt"/>
          <a:ea typeface="+mn-ea"/>
          <a:cs typeface="+mn-cs"/>
        </a:defRPr>
      </a:lvl2pPr>
      <a:lvl3pPr marL="229240" algn="l" defTabSz="229240" rtl="0" eaLnBrk="1" latinLnBrk="0" hangingPunct="1">
        <a:defRPr sz="451" kern="1200">
          <a:solidFill>
            <a:schemeClr val="tx1"/>
          </a:solidFill>
          <a:latin typeface="+mn-lt"/>
          <a:ea typeface="+mn-ea"/>
          <a:cs typeface="+mn-cs"/>
        </a:defRPr>
      </a:lvl3pPr>
      <a:lvl4pPr marL="343860" algn="l" defTabSz="229240" rtl="0" eaLnBrk="1" latinLnBrk="0" hangingPunct="1">
        <a:defRPr sz="451" kern="1200">
          <a:solidFill>
            <a:schemeClr val="tx1"/>
          </a:solidFill>
          <a:latin typeface="+mn-lt"/>
          <a:ea typeface="+mn-ea"/>
          <a:cs typeface="+mn-cs"/>
        </a:defRPr>
      </a:lvl4pPr>
      <a:lvl5pPr marL="458480" algn="l" defTabSz="229240" rtl="0" eaLnBrk="1" latinLnBrk="0" hangingPunct="1">
        <a:defRPr sz="451" kern="1200">
          <a:solidFill>
            <a:schemeClr val="tx1"/>
          </a:solidFill>
          <a:latin typeface="+mn-lt"/>
          <a:ea typeface="+mn-ea"/>
          <a:cs typeface="+mn-cs"/>
        </a:defRPr>
      </a:lvl5pPr>
      <a:lvl6pPr marL="573100" algn="l" defTabSz="229240" rtl="0" eaLnBrk="1" latinLnBrk="0" hangingPunct="1">
        <a:defRPr sz="451" kern="1200">
          <a:solidFill>
            <a:schemeClr val="tx1"/>
          </a:solidFill>
          <a:latin typeface="+mn-lt"/>
          <a:ea typeface="+mn-ea"/>
          <a:cs typeface="+mn-cs"/>
        </a:defRPr>
      </a:lvl6pPr>
      <a:lvl7pPr marL="687720" algn="l" defTabSz="229240" rtl="0" eaLnBrk="1" latinLnBrk="0" hangingPunct="1">
        <a:defRPr sz="451" kern="1200">
          <a:solidFill>
            <a:schemeClr val="tx1"/>
          </a:solidFill>
          <a:latin typeface="+mn-lt"/>
          <a:ea typeface="+mn-ea"/>
          <a:cs typeface="+mn-cs"/>
        </a:defRPr>
      </a:lvl7pPr>
      <a:lvl8pPr marL="802340" algn="l" defTabSz="229240" rtl="0" eaLnBrk="1" latinLnBrk="0" hangingPunct="1">
        <a:defRPr sz="451" kern="1200">
          <a:solidFill>
            <a:schemeClr val="tx1"/>
          </a:solidFill>
          <a:latin typeface="+mn-lt"/>
          <a:ea typeface="+mn-ea"/>
          <a:cs typeface="+mn-cs"/>
        </a:defRPr>
      </a:lvl8pPr>
      <a:lvl9pPr marL="916960" algn="l" defTabSz="229240" rtl="0" eaLnBrk="1" latinLnBrk="0" hangingPunct="1">
        <a:defRPr sz="4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yellow and blue logo&#10;&#10;Description automatically generated with low confidence">
            <a:extLst>
              <a:ext uri="{FF2B5EF4-FFF2-40B4-BE49-F238E27FC236}">
                <a16:creationId xmlns:a16="http://schemas.microsoft.com/office/drawing/2014/main" id="{7D4FE18A-0208-46B7-99BA-B9DDF7CF9A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1"/>
            <a:ext cx="4005263" cy="171654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C446D8-7F94-4F80-A7C4-EE6F6C216C0F}"/>
              </a:ext>
            </a:extLst>
          </p:cNvPr>
          <p:cNvSpPr txBox="1"/>
          <p:nvPr/>
        </p:nvSpPr>
        <p:spPr>
          <a:xfrm>
            <a:off x="1371209" y="32368"/>
            <a:ext cx="2634054" cy="16096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6000" dirty="0">
                <a:solidFill>
                  <a:srgbClr val="FFC300"/>
                </a:solidFill>
                <a:latin typeface="UnBPro-Black" pitchFamily="50" charset="0"/>
              </a:rPr>
              <a:t>$13</a:t>
            </a:r>
          </a:p>
          <a:p>
            <a:pPr algn="r">
              <a:lnSpc>
                <a:spcPct val="85000"/>
              </a:lnSpc>
            </a:pPr>
            <a:r>
              <a:rPr lang="en-US" sz="2800" dirty="0">
                <a:solidFill>
                  <a:schemeClr val="bg1"/>
                </a:solidFill>
                <a:latin typeface="UnBPro-Black" pitchFamily="50" charset="0"/>
              </a:rPr>
              <a:t>THIRD-SHIFT</a:t>
            </a:r>
          </a:p>
          <a:p>
            <a:pPr algn="r">
              <a:lnSpc>
                <a:spcPct val="85000"/>
              </a:lnSpc>
            </a:pPr>
            <a:r>
              <a:rPr lang="en-US" sz="2800" dirty="0">
                <a:solidFill>
                  <a:schemeClr val="bg1"/>
                </a:solidFill>
                <a:latin typeface="UnBPro-Black" pitchFamily="50" charset="0"/>
              </a:rPr>
              <a:t>PREMIUM</a:t>
            </a:r>
          </a:p>
        </p:txBody>
      </p:sp>
    </p:spTree>
    <p:extLst>
      <p:ext uri="{BB962C8B-B14F-4D97-AF65-F5344CB8AC3E}">
        <p14:creationId xmlns:p14="http://schemas.microsoft.com/office/powerpoint/2010/main" val="744679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UnBPro-Black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Roehm</dc:creator>
  <cp:lastModifiedBy>Steven Roehm</cp:lastModifiedBy>
  <cp:revision>2</cp:revision>
  <dcterms:created xsi:type="dcterms:W3CDTF">2021-03-23T19:54:24Z</dcterms:created>
  <dcterms:modified xsi:type="dcterms:W3CDTF">2021-03-23T20:04:55Z</dcterms:modified>
</cp:coreProperties>
</file>